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70" r:id="rId5"/>
    <p:sldId id="264" r:id="rId6"/>
    <p:sldId id="265" r:id="rId7"/>
    <p:sldId id="261" r:id="rId8"/>
    <p:sldId id="268" r:id="rId9"/>
    <p:sldId id="269" r:id="rId10"/>
    <p:sldId id="263" r:id="rId11"/>
    <p:sldId id="266" r:id="rId12"/>
    <p:sldId id="267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e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90260" y="262272"/>
            <a:ext cx="8825658" cy="2306107"/>
          </a:xfrm>
        </p:spPr>
        <p:txBody>
          <a:bodyPr/>
          <a:lstStyle/>
          <a:p>
            <a:r>
              <a:rPr lang="pt-BR" sz="6000" dirty="0"/>
              <a:t>Reconhecimento Facial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just"/>
            <a:r>
              <a:rPr lang="pt-BR" dirty="0"/>
              <a:t>Equipe: Arlindo </a:t>
            </a:r>
            <a:r>
              <a:rPr lang="pt-BR" dirty="0" err="1"/>
              <a:t>ferreira</a:t>
            </a:r>
            <a:r>
              <a:rPr lang="pt-BR" dirty="0"/>
              <a:t>, caio Salomão, luís Ricardo, Matheus coqueiro, </a:t>
            </a:r>
            <a:r>
              <a:rPr lang="pt-BR" dirty="0" err="1"/>
              <a:t>hugo</a:t>
            </a:r>
            <a:r>
              <a:rPr lang="pt-BR" dirty="0"/>
              <a:t> roberto, </a:t>
            </a:r>
            <a:r>
              <a:rPr lang="pt-BR" dirty="0" err="1"/>
              <a:t>vinícius</a:t>
            </a:r>
            <a:r>
              <a:rPr lang="pt-BR" dirty="0"/>
              <a:t> André.</a:t>
            </a:r>
          </a:p>
        </p:txBody>
      </p:sp>
      <p:pic>
        <p:nvPicPr>
          <p:cNvPr id="3074" name="Picture 2" descr="Resultado de imagem para reconhecimento faci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169" y="2568379"/>
            <a:ext cx="3068888" cy="204694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m para reconhecimento faci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260" y="2568379"/>
            <a:ext cx="3238500" cy="18192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694849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Reconhecimento facial no mercado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70965" y="3821560"/>
            <a:ext cx="8946541" cy="4195481"/>
          </a:xfrm>
        </p:spPr>
        <p:txBody>
          <a:bodyPr/>
          <a:lstStyle/>
          <a:p>
            <a:r>
              <a:rPr lang="pt-BR" dirty="0"/>
              <a:t>Utilização em dispositivos Móveis.</a:t>
            </a:r>
          </a:p>
          <a:p>
            <a:r>
              <a:rPr lang="pt-BR" dirty="0"/>
              <a:t>Crescimento a partir da evolução da IA.</a:t>
            </a:r>
          </a:p>
          <a:p>
            <a:r>
              <a:rPr lang="pt-BR" dirty="0"/>
              <a:t>Grande crescimento no Varejo.</a:t>
            </a:r>
          </a:p>
        </p:txBody>
      </p:sp>
      <p:pic>
        <p:nvPicPr>
          <p:cNvPr id="1026" name="Picture 2" descr="Resultado de imagem para reconhecimento faci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939" y="1492947"/>
            <a:ext cx="4342895" cy="2224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1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Iphone</a:t>
            </a:r>
            <a:r>
              <a:rPr lang="pt-BR" dirty="0"/>
              <a:t> X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A Apple abandonou o leitor de digitais do </a:t>
            </a:r>
            <a:r>
              <a:rPr lang="pt-BR" dirty="0" err="1"/>
              <a:t>Touch</a:t>
            </a:r>
            <a:r>
              <a:rPr lang="pt-BR" dirty="0"/>
              <a:t> ID e incluiu o Face ID, que usa reconhecimento facial para liberar acesso ao smartphone e a alguns </a:t>
            </a:r>
            <a:r>
              <a:rPr lang="pt-BR" dirty="0" err="1"/>
              <a:t>apps</a:t>
            </a:r>
            <a:r>
              <a:rPr lang="pt-BR" dirty="0"/>
              <a:t>. Ele não é perfeito, mas no geral funciona bem, e fica melhor conforme o tempo passa.</a:t>
            </a:r>
          </a:p>
          <a:p>
            <a:pPr marL="0" indent="0">
              <a:buNone/>
            </a:pPr>
            <a:br>
              <a:rPr lang="pt-BR" dirty="0"/>
            </a:br>
            <a:endParaRPr lang="pt-BR" dirty="0"/>
          </a:p>
        </p:txBody>
      </p:sp>
      <p:pic>
        <p:nvPicPr>
          <p:cNvPr id="1026" name="Picture 2" descr="Reproduçã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621" y="1165500"/>
            <a:ext cx="4428474" cy="2816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884941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Amazon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O </a:t>
            </a:r>
            <a:r>
              <a:rPr lang="pt-BR" dirty="0" err="1"/>
              <a:t>Amazon</a:t>
            </a:r>
            <a:r>
              <a:rPr lang="pt-BR" dirty="0"/>
              <a:t> </a:t>
            </a:r>
            <a:r>
              <a:rPr lang="pt-BR" dirty="0" err="1"/>
              <a:t>Rekognition</a:t>
            </a:r>
            <a:r>
              <a:rPr lang="pt-BR" dirty="0"/>
              <a:t> é um serviço que facilita a adição de análise de imagens às aplicações. Com o </a:t>
            </a:r>
            <a:r>
              <a:rPr lang="pt-BR" dirty="0" err="1"/>
              <a:t>Rekognition</a:t>
            </a:r>
            <a:r>
              <a:rPr lang="pt-BR" dirty="0"/>
              <a:t>, é possível detectar objetos, cenas, faces, reconhecer celebridades, além de identificar conteúdo inadequado nas imagens.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335" y="1484983"/>
            <a:ext cx="7516274" cy="2372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1398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F4E37-AE78-4D65-B95C-182149606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 do reconhecimento facial em eventos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CB5C60-6792-40DE-96EC-AFD90AA8A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 acordo com uma pesquisa realizada pelo site </a:t>
            </a:r>
            <a:r>
              <a:rPr lang="pt-BR" i="1" dirty="0" err="1"/>
              <a:t>Skift</a:t>
            </a:r>
            <a:r>
              <a:rPr lang="pt-BR" dirty="0"/>
              <a:t>, o check-in dos convidados é a parte mais trabalhosa e demorada para um organizador – 42% consideram o serviço o mais complicado.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9CFC31A-4EB3-44B7-92AB-44F7AF6A1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28" y="3571655"/>
            <a:ext cx="4250508" cy="256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04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CF6A32-4140-4FF4-B7E8-BEF84A58D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 do reconhecimento facial em instituições de ensino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8EE82C-700A-4385-90D9-8BC05D82E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PEQUIM — Um professor da Universidade da Comunicação da China desenvolveu uma moderna ferramenta para evitar que alunos matem as suas aulas. Em vez das tradicionais chamadas ou listas de presença, </a:t>
            </a:r>
            <a:r>
              <a:rPr lang="pt-BR" dirty="0" err="1"/>
              <a:t>Shen</a:t>
            </a:r>
            <a:r>
              <a:rPr lang="pt-BR" dirty="0"/>
              <a:t> </a:t>
            </a:r>
            <a:r>
              <a:rPr lang="pt-BR" dirty="0" err="1"/>
              <a:t>Hao</a:t>
            </a:r>
            <a:r>
              <a:rPr lang="pt-BR" dirty="0"/>
              <a:t> usou uma plataforma aberta de inteligência artificial para controlar a frequência dos estudantes por reconhecimento facial.</a:t>
            </a:r>
            <a:br>
              <a:rPr lang="pt-BR" dirty="0"/>
            </a:b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C6F2BB-E8AE-4850-83BF-1CE37493C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363" y="4026950"/>
            <a:ext cx="4411614" cy="264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382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Conceitos Básicos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1152983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pt-BR" dirty="0"/>
          </a:p>
          <a:p>
            <a:r>
              <a:rPr lang="pt-BR" dirty="0"/>
              <a:t>Reconhecimento de padrões: é uma área da ciência cujo objetivo é a classificação de objetos dentro de um número de categorias ou classes. Tendo aplicação em vários campos, tais como psicologia, etologia e ciência da computação.</a:t>
            </a:r>
            <a:endParaRPr lang="pt-BR" baseline="30000" dirty="0"/>
          </a:p>
          <a:p>
            <a:endParaRPr lang="pt-BR" dirty="0"/>
          </a:p>
          <a:p>
            <a:r>
              <a:rPr lang="pt-BR" dirty="0"/>
              <a:t>Reconhecimento facial: Técnica de biometria baseada nos traços do rosto das pessoas, podendo ser transmitida para computadores.</a:t>
            </a:r>
          </a:p>
        </p:txBody>
      </p:sp>
      <p:pic>
        <p:nvPicPr>
          <p:cNvPr id="2050" name="Picture 2" descr="Resultado de imagem para reconhecimento faci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857" y="4695726"/>
            <a:ext cx="3325838" cy="158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m para reconhecimento de padrõ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072" y="4340408"/>
            <a:ext cx="3122250" cy="229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29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Evolução da detecção facial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1395663"/>
            <a:ext cx="8946541" cy="4852737"/>
          </a:xfrm>
        </p:spPr>
        <p:txBody>
          <a:bodyPr>
            <a:normAutofit/>
          </a:bodyPr>
          <a:lstStyle/>
          <a:p>
            <a:r>
              <a:rPr lang="pt-BR" sz="1800" dirty="0" err="1"/>
              <a:t>Woodrow</a:t>
            </a:r>
            <a:r>
              <a:rPr lang="pt-BR" sz="1800" dirty="0"/>
              <a:t> Wilson </a:t>
            </a:r>
            <a:r>
              <a:rPr lang="pt-BR" sz="1800" dirty="0" err="1"/>
              <a:t>Bledsoe</a:t>
            </a:r>
            <a:r>
              <a:rPr lang="pt-BR" sz="1800" dirty="0"/>
              <a:t>, Helen Chan Wolf e Charles </a:t>
            </a:r>
            <a:r>
              <a:rPr lang="pt-BR" sz="1800" dirty="0" err="1"/>
              <a:t>Bisson</a:t>
            </a:r>
            <a:r>
              <a:rPr lang="pt-BR" sz="1800" dirty="0"/>
              <a:t> desenvolveram na década de 1960, o primeiro sistema </a:t>
            </a:r>
            <a:r>
              <a:rPr lang="pt-BR" sz="1800" dirty="0" err="1"/>
              <a:t>semi-automatizado</a:t>
            </a:r>
            <a:r>
              <a:rPr lang="pt-BR" sz="1800" dirty="0"/>
              <a:t> para o reconhecimento da face exigia que o seu administrador localizasse características nas fotografias (por exemplo, olhos, orelhas, nariz e boca) antes do sistema calcular distâncias e </a:t>
            </a:r>
            <a:r>
              <a:rPr lang="pt-BR" sz="1800" dirty="0" err="1"/>
              <a:t>rácios</a:t>
            </a:r>
            <a:r>
              <a:rPr lang="pt-BR" sz="1800" dirty="0"/>
              <a:t> para um ponto de referência comum. </a:t>
            </a:r>
            <a:endParaRPr lang="pt-BR" sz="1900" dirty="0"/>
          </a:p>
          <a:p>
            <a:endParaRPr lang="pt-BR" sz="1900" dirty="0"/>
          </a:p>
          <a:p>
            <a:r>
              <a:rPr lang="pt-BR" sz="1900" dirty="0"/>
              <a:t>Na década de 1970, Goldstein, </a:t>
            </a:r>
            <a:r>
              <a:rPr lang="pt-BR" sz="1900" dirty="0" err="1"/>
              <a:t>Harmon</a:t>
            </a:r>
            <a:r>
              <a:rPr lang="pt-BR" sz="1900" dirty="0"/>
              <a:t>, e </a:t>
            </a:r>
            <a:r>
              <a:rPr lang="pt-BR" sz="1900" dirty="0" err="1"/>
              <a:t>Lesk</a:t>
            </a:r>
            <a:r>
              <a:rPr lang="pt-BR" sz="1900" dirty="0"/>
              <a:t> utilizaram 21 marcadores subjetivos específicos - incluindo a cor do cabelo e a espessura dos lábios.</a:t>
            </a:r>
          </a:p>
        </p:txBody>
      </p:sp>
      <p:sp>
        <p:nvSpPr>
          <p:cNvPr id="5" name="AutoShape 2" descr="blob:https://web.whatsapp.com/9d832da7-a2df-4aa1-95ec-4772c61659e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119" y="3682062"/>
            <a:ext cx="1980290" cy="2982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12245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43154" y="741476"/>
            <a:ext cx="8946541" cy="5683387"/>
          </a:xfrm>
        </p:spPr>
        <p:txBody>
          <a:bodyPr>
            <a:normAutofit/>
          </a:bodyPr>
          <a:lstStyle/>
          <a:p>
            <a:r>
              <a:rPr lang="pt-BR" dirty="0"/>
              <a:t>Em 1991, </a:t>
            </a:r>
            <a:r>
              <a:rPr lang="pt-BR" dirty="0" err="1"/>
              <a:t>Turk</a:t>
            </a:r>
            <a:r>
              <a:rPr lang="pt-BR" dirty="0"/>
              <a:t> e </a:t>
            </a:r>
            <a:r>
              <a:rPr lang="pt-BR" dirty="0" err="1"/>
              <a:t>Pentland</a:t>
            </a:r>
            <a:r>
              <a:rPr lang="pt-BR" dirty="0"/>
              <a:t> descobriram que, apesar da utilização de técnicas </a:t>
            </a:r>
            <a:r>
              <a:rPr lang="pt-BR" dirty="0" err="1"/>
              <a:t>eigenfaces</a:t>
            </a:r>
            <a:r>
              <a:rPr lang="pt-BR" dirty="0"/>
              <a:t>, uma imagem pode ser vista como uma matriz A de n x m pixels de um “espaço de faces”, no qual se pode computar o quão similar duas faces são. Assim, ao invés de representar as imagens como matrizes, estas são representadas como pontos.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Em 2001, algumas câmeras de segurança chamaram atenção do público do </a:t>
            </a:r>
            <a:r>
              <a:rPr lang="pt-BR" dirty="0" err="1"/>
              <a:t>Super</a:t>
            </a:r>
            <a:r>
              <a:rPr lang="pt-BR" dirty="0"/>
              <a:t> Bowl, onde essas câmeras constituíram na captura de imagens para depois serem identificadas com uma base de banco de dados com imagens digitalizadas de delinquentes.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45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Segurança e Detecção facial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  <a:p>
            <a:r>
              <a:rPr lang="pt-BR" dirty="0"/>
              <a:t>A China está combinando a tecnologia de reconhecimento facial com a tecnologia de “data </a:t>
            </a:r>
            <a:r>
              <a:rPr lang="pt-BR" dirty="0" err="1"/>
              <a:t>analytics</a:t>
            </a:r>
            <a:r>
              <a:rPr lang="pt-BR" dirty="0"/>
              <a:t>”. A polícia com ajuda de empresas de IA estão utilizando tecnologias avançadas para identificar e prender suspeitos antes deles cometerem atos criminosos.</a:t>
            </a:r>
          </a:p>
        </p:txBody>
      </p:sp>
      <p:pic>
        <p:nvPicPr>
          <p:cNvPr id="1026" name="Picture 2" descr="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144" y="4338784"/>
            <a:ext cx="4103604" cy="23066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54" y="1427795"/>
            <a:ext cx="9354856" cy="1247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5422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43944" y="4350950"/>
            <a:ext cx="8946541" cy="4195481"/>
          </a:xfrm>
        </p:spPr>
        <p:txBody>
          <a:bodyPr/>
          <a:lstStyle/>
          <a:p>
            <a:r>
              <a:rPr lang="pt-BR" dirty="0"/>
              <a:t> Com esse sistema, o passageiro simplesmente deverá dirigir-se ao portão de embarque e parar diante de um ponto de controle em que um sistema automatizado identificará o rosto e o validará, liberando o acesso à aeronave. Com o novo sistema, o embarque será muito mais rápido e seguro, já que a identificação biométrica praticamente não erra.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058" y="234185"/>
            <a:ext cx="4856312" cy="36935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8719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45130" y="1786588"/>
            <a:ext cx="8946541" cy="4195481"/>
          </a:xfrm>
        </p:spPr>
        <p:txBody>
          <a:bodyPr/>
          <a:lstStyle/>
          <a:p>
            <a:r>
              <a:rPr lang="pt-BR" dirty="0">
                <a:solidFill>
                  <a:srgbClr val="00B050"/>
                </a:solidFill>
              </a:rPr>
              <a:t>Vantagens:</a:t>
            </a:r>
          </a:p>
          <a:p>
            <a:r>
              <a:rPr lang="pt-BR" dirty="0"/>
              <a:t>É uma tecnologia mais cômoda do que outros sistemas biométricos</a:t>
            </a:r>
          </a:p>
          <a:p>
            <a:r>
              <a:rPr lang="pt-BR" dirty="0"/>
              <a:t>Fornece mais segurança em locais de acesso restrito</a:t>
            </a:r>
          </a:p>
          <a:p>
            <a:r>
              <a:rPr lang="pt-BR" dirty="0"/>
              <a:t>Diminuição do risco de clonagem de dados</a:t>
            </a:r>
          </a:p>
          <a:p>
            <a:r>
              <a:rPr lang="pt-BR" dirty="0"/>
              <a:t>Evita Problemas com perdas ou esquecimento de senhas</a:t>
            </a:r>
          </a:p>
          <a:p>
            <a:r>
              <a:rPr lang="pt-BR" dirty="0"/>
              <a:t>Armazenamento de informações </a:t>
            </a:r>
          </a:p>
          <a:p>
            <a:r>
              <a:rPr lang="pt-BR" dirty="0"/>
              <a:t>Rápida localização de indivíduos pelo globo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5130" y="284042"/>
            <a:ext cx="9404723" cy="1400530"/>
          </a:xfrm>
        </p:spPr>
        <p:txBody>
          <a:bodyPr/>
          <a:lstStyle/>
          <a:p>
            <a:r>
              <a:rPr lang="pt-BR" dirty="0"/>
              <a:t>Vantagens e Desvantagens do Reconhecimento Facial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F5AC582-811D-41BD-A810-9DE379E9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227" y="3687732"/>
            <a:ext cx="4690116" cy="28862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3695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E42CC-A5A2-4F86-8DCA-5F06AE654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457" y="177511"/>
            <a:ext cx="9404723" cy="1400530"/>
          </a:xfrm>
        </p:spPr>
        <p:txBody>
          <a:bodyPr/>
          <a:lstStyle/>
          <a:p>
            <a:r>
              <a:rPr lang="pt-BR" dirty="0"/>
              <a:t>Vantagens e Desvantagens do Reconhecimento Facial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FBCECE-52FB-4A17-8CA2-114DD9940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551" y="1724444"/>
            <a:ext cx="8946541" cy="4195481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Desvantagens:</a:t>
            </a:r>
          </a:p>
          <a:p>
            <a:r>
              <a:rPr lang="pt-BR" dirty="0"/>
              <a:t>Fim  do Direito a Privacidade em escala global.</a:t>
            </a:r>
          </a:p>
          <a:p>
            <a:r>
              <a:rPr lang="pt-BR" dirty="0"/>
              <a:t>Abuso de Poder.</a:t>
            </a:r>
          </a:p>
          <a:p>
            <a:r>
              <a:rPr lang="pt-BR" dirty="0"/>
              <a:t>Empresas espionando o mundo.</a:t>
            </a:r>
          </a:p>
          <a:p>
            <a:r>
              <a:rPr lang="pt-BR" dirty="0"/>
              <a:t>Você  e um alvo fácil.</a:t>
            </a:r>
          </a:p>
          <a:p>
            <a:r>
              <a:rPr lang="pt-BR" dirty="0"/>
              <a:t>Uma linha tênue entre segurança e desastre.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FB05FA1-C215-4B16-B3C4-36FE5628D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0" y="1399233"/>
            <a:ext cx="5467350" cy="36448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D72541D-5225-4AE6-A8C3-D0640AE1D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967" y="4346066"/>
            <a:ext cx="3152775" cy="210290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374731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4CF04-A4B2-4BE6-8168-40C5E42DD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Abordagens Mais Utilizadas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93A6A4-9C9E-4587-85D9-39547F1E0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62343"/>
            <a:ext cx="8946541" cy="4195481"/>
          </a:xfrm>
        </p:spPr>
        <p:txBody>
          <a:bodyPr/>
          <a:lstStyle/>
          <a:p>
            <a:r>
              <a:rPr lang="pt-BR" dirty="0"/>
              <a:t>Os Sistemas de Reconhecimento facial tem duas abordagens mais utilizadas:</a:t>
            </a:r>
          </a:p>
          <a:p>
            <a:r>
              <a:rPr lang="pt-BR" dirty="0"/>
              <a:t>Abordagem Geométrica: que e baseada em características</a:t>
            </a:r>
          </a:p>
          <a:p>
            <a:r>
              <a:rPr lang="pt-BR" dirty="0"/>
              <a:t> Abordagem Fotométrica: que e baseada na Visualização</a:t>
            </a:r>
          </a:p>
          <a:p>
            <a:r>
              <a:rPr lang="pt-B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Algoritmos que usam essa abordagem:</a:t>
            </a:r>
          </a:p>
          <a:p>
            <a:r>
              <a:rPr lang="pt-BR" dirty="0"/>
              <a:t>Analysis (PCA): Divide as imagens em dimensões e analisa cada imagem, usa a abordagem geométrica.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9FBE80-C48D-49A8-9945-840F2ADC2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656" y="3710866"/>
            <a:ext cx="3061552" cy="2947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32835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301</TotalTime>
  <Words>605</Words>
  <Application>Microsoft Office PowerPoint</Application>
  <PresentationFormat>Widescreen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Íon</vt:lpstr>
      <vt:lpstr>Reconhecimento Facial</vt:lpstr>
      <vt:lpstr>Conceitos Básicos</vt:lpstr>
      <vt:lpstr>Evolução da detecção facial</vt:lpstr>
      <vt:lpstr>Apresentação do PowerPoint</vt:lpstr>
      <vt:lpstr>Segurança e Detecção facial</vt:lpstr>
      <vt:lpstr>Apresentação do PowerPoint</vt:lpstr>
      <vt:lpstr>Vantagens e Desvantagens do Reconhecimento Facial</vt:lpstr>
      <vt:lpstr>Vantagens e Desvantagens do Reconhecimento Facial</vt:lpstr>
      <vt:lpstr>Abordagens Mais Utilizadas</vt:lpstr>
      <vt:lpstr>Reconhecimento facial no mercado</vt:lpstr>
      <vt:lpstr>Iphone X</vt:lpstr>
      <vt:lpstr>Amazon</vt:lpstr>
      <vt:lpstr>Uso do reconhecimento facial em eventos</vt:lpstr>
      <vt:lpstr>Uso do reconhecimento facial em instituições de ensino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Detecção Facial</dc:title>
  <dc:creator>ArlindoFM</dc:creator>
  <cp:lastModifiedBy>vinicius andre</cp:lastModifiedBy>
  <cp:revision>18</cp:revision>
  <dcterms:created xsi:type="dcterms:W3CDTF">2017-11-14T12:02:38Z</dcterms:created>
  <dcterms:modified xsi:type="dcterms:W3CDTF">2017-11-20T02:06:00Z</dcterms:modified>
</cp:coreProperties>
</file>

<file path=docProps/thumbnail.jpeg>
</file>